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707" autoAdjust="0"/>
  </p:normalViewPr>
  <p:slideViewPr>
    <p:cSldViewPr>
      <p:cViewPr varScale="1">
        <p:scale>
          <a:sx n="81" d="100"/>
          <a:sy n="81" d="100"/>
        </p:scale>
        <p:origin x="-8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0C963-517F-4143-998B-4360B166CD89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3171A-69F6-41A5-A68C-3CC52E3449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0939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3171A-69F6-41A5-A68C-3CC52E3449F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637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428604"/>
            <a:ext cx="7848872" cy="14721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  ПОМОЩЬ  РОДИТЕЛЯМ»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293316"/>
          </a:xfrm>
        </p:spPr>
        <p:txBody>
          <a:bodyPr>
            <a:normAutofit fontScale="92500" lnSpcReduction="10000"/>
          </a:bodyPr>
          <a:lstStyle/>
          <a:p>
            <a:endParaRPr lang="ru-RU" sz="2800" b="1" dirty="0" smtClean="0"/>
          </a:p>
          <a:p>
            <a:pPr algn="ctr">
              <a:lnSpc>
                <a:spcPct val="160000"/>
              </a:lnSpc>
            </a:pPr>
            <a:r>
              <a:rPr lang="ru-RU" sz="28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(консультационно – диагностический центр</a:t>
            </a:r>
            <a:br>
              <a:rPr lang="ru-RU" sz="28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МБДОУ «ЦРР – ДС № 44»</a:t>
            </a:r>
            <a:br>
              <a:rPr lang="ru-RU" sz="28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«Ласточка»)</a:t>
            </a:r>
            <a:endParaRPr lang="ru-RU" sz="2800" b="1" dirty="0">
              <a:latin typeface="Times New Roman" panose="02020603050405020304" pitchFamily="18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8070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7632848" cy="36004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педагогической помощи родителям (законным представителям); поддержка всестороннего развития личности детей, не посещающих дошкольные образовательные учреждения.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162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2094" cy="591834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Задачи: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оказание содействия в социализации детей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возраста, не посещающих дошкольные образовательные учреждения;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помочь родителям (законным представителям) овладеть знаниями о психологических особенностях развития детей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и учитывать их в общении с ребенком;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осознать свою позицию в общении с детьми в рамках семейного воспитания.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949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32656"/>
            <a:ext cx="77048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КОНСУЛЬТАЦИОННОГО ПУНКТА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родителей в отсутствии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с ребенком в сочетании с родителями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специалистами.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Групповое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семей с одинаковыми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беседы.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Тематические консультации.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Тренинги.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Дискуссионные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Педагогические гостиные.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Мастер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практические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Моделирование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рекомендаций, памяток буклетов и другого методического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посещение семей,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воспитывающих дошкольников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36843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темы консультаций, бесед, обучающих занятий, тренингов для родителей.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85852" y="1500174"/>
            <a:ext cx="7105422" cy="505302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МАЛЫШ ИДЕТ В ДЕТСКИЙ САД: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Как подготовить ребенка к тому, что он будет оставаться без мамы.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Адаптация ребенка к условиям ДОУ.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Детский сад – «за» и «против».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Что должен уметь делать ребенок, который идет в детский сад.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 Как отучить ребенка от соски. 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риучаем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ребенка к горшку.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079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622314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РОЛЬ  СЕМЬИ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ВОСПИТАНИИ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РЕБЕНКА: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роль матери и отца в воспитании и развитии ребенка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климат в семье;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если ребенок спит с родителями;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роль папы в воспитании ребенка;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роль семьи в развитии речи ребенка;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чем занять ребенка дома;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значение колыбельной в жизни ребенка;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влияние семьи на психическое воспитание ребенка.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329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8229600" cy="610669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НУЖНО ЗНАТЬ: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давай поиграем;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почитать ребенку;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какие мультфильмы смотреть малышу;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кризис 3-х лет;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устанавливаем запреты;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труд дошкольника;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играем вместе;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игровые способы решения детских конфликтов;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агрессивность у детей;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детские капризы;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какой он – мой малыш;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значение игрушки в развитии ребенка;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коррекционные игры с детьми;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поощрение и наказание – разумный баланс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425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8229600" cy="596267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ЗОЖ: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Питание – залог здорового образа жизни.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Влияние физического воспитания на общее развитие ребенка.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Боремся с простудой.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мы знаем о прививках.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Летний отдых с малышом.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Ребенку о ПДД.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детского питания дома.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Увлекательная прогулка с малышом.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Растим здорового малыша.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Потребность детского организма в движении.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61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59626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МБДОУ № 44 работает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консультационный центр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не посещающих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образовательное учреждение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(возраст  детей от 2-х до 7 лет)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ПОЛУЧИТЬ  БЕСПЛАТНЫЕ  КОНСУЛЬТАЦИИ:</a:t>
            </a: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заведующего ДОУ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заместителя заведующего по УВР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педагога-психолога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учителя-дефектолога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инструктора по физической культуре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музыкального руководителя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воспитателя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 АДРЕС: 367010  г. Махачкала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 Гагарина, 68 «а»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62-49-27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1140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206</TotalTime>
  <Words>61</Words>
  <Application>Microsoft Office PowerPoint</Application>
  <PresentationFormat>Экран (4:3)</PresentationFormat>
  <Paragraphs>27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«В  ПОМОЩЬ  РОДИТЕЛЯМ»</vt:lpstr>
      <vt:lpstr>Цель:  оказание психолого – педагогической помощи родителям (законным представителям); поддержка всестороннего развития личности детей, не посещающих дошкольные образовательные учреждения.</vt:lpstr>
      <vt:lpstr>                                    Задачи:  - оказание содействия в социализации детей дошкольного возраста, не посещающих дошкольные образовательные учреждения;  - помочь родителям (законным представителям) овладеть знаниями о психологических особенностях развития детей дошкольного возраста и учитывать их в общении с ребенком;  - осознать свою позицию в общении с детьми в рамках семейного воспитания.</vt:lpstr>
      <vt:lpstr>Слайд 4</vt:lpstr>
      <vt:lpstr>Примерные темы консультаций, бесед, обучающих занятий, тренингов для родителей.</vt:lpstr>
      <vt:lpstr>                 РОЛЬ  СЕМЬИ В ВОСПИТАНИИ                             И РАЗВИТИИ РЕБЕНКА: - роль матери и отца в воспитании и развитии ребенка - климат в семье; - если ребенок спит с родителями; - роль папы в воспитании ребенка; - роль семьи в развитии речи ребенка; - чем занять ребенка дома; - значение колыбельной в жизни ребенка; - влияние семьи на психическое воспитание ребенка.</vt:lpstr>
      <vt:lpstr>ЭТО НУЖНО ЗНАТЬ: - давай поиграем; - что почитать ребенку; - какие мультфильмы смотреть малышу; - кризис 3-х лет; - устанавливаем запреты; - труд дошкольника; - играем вместе; - игровые способы решения детских конфликтов; - агрессивность у детей; - детские капризы; - какой он – мой малыш; - значение игрушки в развитии ребенка; - коррекционные игры с детьми; - поощрение и наказание – разумный баланс и другие.</vt:lpstr>
      <vt:lpstr>                               ЗОЖ: - Питание – залог здорового образа жизни. - Влияние физического воспитания на общее развитие ребенка. - Боремся с простудой. - Что мы знаем о прививках. - Летний отдых с малышом. - Ребенку о ПДД. - Организация детского питания дома. - Увлекательная прогулка с малышом. - Растим здорового малыша. - Потребность детского организма в движении.</vt:lpstr>
      <vt:lpstr>В МБДОУ № 44 работает консультационный центр  для детей, не посещающих  дошкольное образовательное учреждение (возраст  детей от 2-х до 7 лет)   ВЫ МОЖЕТЕ ПОЛУЧИТЬ  БЕСПЛАТНЫЕ  КОНСУЛЬТАЦИИ: заведующего ДОУ заместителя заведующего по УВР педагога-психолога учителя-дефектолога инструктора по физической культуре музыкального руководителя воспитателя медицинского работника  НАШ АДРЕС: 367010  г. Махачкала ул. Гагарина, 68 «а» телефон: 62-49-27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 ПОМОЩЬ РОДИТЕЛЯМ»</dc:title>
  <dc:creator>светлана</dc:creator>
  <cp:lastModifiedBy>User</cp:lastModifiedBy>
  <cp:revision>20</cp:revision>
  <dcterms:created xsi:type="dcterms:W3CDTF">2015-09-29T13:38:15Z</dcterms:created>
  <dcterms:modified xsi:type="dcterms:W3CDTF">2016-02-19T10:04:13Z</dcterms:modified>
</cp:coreProperties>
</file>